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A5519C-8C25-4DA9-BA6B-137FBDECD3A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81BAB58-4C76-4D2E-866C-4E1737AA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_20160213_1989036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6" name="Рисунок 5" descr="шаблон 2 титуль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73016"/>
            <a:ext cx="7772400" cy="187220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ДЕТЕЙ ДОШКОЛЬНОГО ВОЗРАСТА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4499992" y="620688"/>
            <a:ext cx="445628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Подготовили: К.А. Павлова</a:t>
            </a:r>
          </a:p>
          <a:p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М.В.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Емельянцева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5958408" cy="43704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Развивающая среда</a:t>
            </a: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32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естественная обстановка, рационально организованная, насыщенная разнообразными сенсорными раздражителями и игровыми материалами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Требования к речи педагога 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564904"/>
            <a:ext cx="3841058" cy="31208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Точность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Логичность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Чистота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Выразительность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Богатство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Уместность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691276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работы по речевому развитию детей первой младшей группы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2060848"/>
            <a:ext cx="6480719" cy="43765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Грамотная речь педагога;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Методы и приёмы, направленные на развитие речи как средства общения (поручения, подсказ, образец, сопряжённая речь и др.);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приёмы, направленные на формирование умения слушать и слышать (рассказы, чтение);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400" kern="0" noProof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амостоятельное рассматривание картинок, игрушек, книжек (на развитие инициативной речи)</a:t>
            </a:r>
          </a:p>
        </p:txBody>
      </p:sp>
    </p:spTree>
    <p:extLst>
      <p:ext uri="{BB962C8B-B14F-4D97-AF65-F5344CB8AC3E}">
        <p14:creationId xmlns:p14="http://schemas.microsoft.com/office/powerpoint/2010/main" xmlns="" val="16937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678343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по речевому развитию детей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младшей группы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6225306" cy="4585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Грамотная  речь педагога;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приёмы, направленные на развитие речи как средства общения (поручения, подсказ, образец обращения, образец взаимодействия посредством речи в разных видах деятельности);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приёмы, направленные на формирование умения слушать и слышать (разговоры, рассказы, чтение);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рганизация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«Уголка интересных вещей» (стимулирование самостоятельного рассматривания книг, картинок, игрушек, предметов для развития инициативной речи, обогащения и уточнения представлений детей об окружающем). </a:t>
            </a:r>
          </a:p>
        </p:txBody>
      </p:sp>
    </p:spTree>
    <p:extLst>
      <p:ext uri="{BB962C8B-B14F-4D97-AF65-F5344CB8AC3E}">
        <p14:creationId xmlns:p14="http://schemas.microsoft.com/office/powerpoint/2010/main" xmlns="" val="2788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641819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по речевому развитию детей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средней группы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6552728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Грамотная речь педагога;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приёмы, направленные на развитие речи как средства общения (удовлетворение потребности в получении и обсуждении информации; формирование навыков общения со сверстниками; знакомство с формулами речевого этикета);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приёмы, направленные на формирование умения слушать и слышать (выслушивание детей; уточнение ответов; подсказ; рассказы воспитателя - акцент на стимулирование познавательного интереса);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рганизация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деятельности в «Уголке интересных вещей» (наборы картинок, фотографий, открыток, лупы, магниты и др. для развития объяснительной речи). </a:t>
            </a:r>
          </a:p>
        </p:txBody>
      </p:sp>
    </p:spTree>
    <p:extLst>
      <p:ext uri="{BB962C8B-B14F-4D97-AF65-F5344CB8AC3E}">
        <p14:creationId xmlns:p14="http://schemas.microsoft.com/office/powerpoint/2010/main" xmlns="" val="12752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66247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по речевому развитию детей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старшей и подготовительной групп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6336704" cy="50229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Грамотная речь педагога;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етоды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приёмы, направленные на развитие речи как средства общения (знакомство с формулами речевого этикета, целенаправленное формирование всех групп диалогических умений; умений грамотного отстаивания своей точки зрения);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етоды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приёмы, направленные на формирование навыков самостоятельного рассказывания (поощрение рассказов детей; трансформация высказываний в связные рассказы; запись и повторение рассказов; уточнения, обобщения);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рганизация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деятельности в «Уголке интересных вещей» (пополнение уголка – акцент на расширении представлений детей о многообразии окружающего мира; организация восприятия с последующим обсуждением);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оздание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индивидуального «авторского речевого пространства» каждого ребёнка.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6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5328710" cy="1405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  <a:b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80928"/>
            <a:ext cx="5760640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Развитие словаря.</a:t>
            </a: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Воспитание звуковой культуры речи.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Формирование грамматического строя.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Развитие связной речи.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Формирование элементарного осознания явлений языка и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36444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564904"/>
            <a:ext cx="6912768" cy="27515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ситуация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ведущая форма работы по развитию речи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9781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637468" cy="13620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140968"/>
            <a:ext cx="6264696" cy="15204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классы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Наглядная информация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3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титуль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05064"/>
            <a:ext cx="7024744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5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060848"/>
            <a:ext cx="6264696" cy="304698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/>
                <a:ea typeface="Calibri"/>
              </a:rPr>
              <a:t>О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нтогенез </a:t>
            </a:r>
          </a:p>
          <a:p>
            <a:pPr algn="ctr"/>
            <a:r>
              <a:rPr lang="ru-RU" sz="3200" dirty="0" smtClean="0">
                <a:effectLst/>
                <a:latin typeface="Times New Roman"/>
                <a:ea typeface="Calibri"/>
              </a:rPr>
              <a:t>(от греч. </a:t>
            </a:r>
            <a:r>
              <a:rPr lang="en-US" sz="3200" dirty="0" smtClean="0">
                <a:effectLst/>
                <a:latin typeface="Times New Roman"/>
                <a:ea typeface="Calibri"/>
              </a:rPr>
              <a:t>O</a:t>
            </a:r>
            <a:r>
              <a:rPr lang="ru-RU" sz="3200" dirty="0" err="1" smtClean="0">
                <a:effectLst/>
                <a:latin typeface="Times New Roman"/>
                <a:ea typeface="Calibri"/>
              </a:rPr>
              <a:t>ntos</a:t>
            </a:r>
            <a:r>
              <a:rPr lang="ru-RU" sz="3200" dirty="0" smtClean="0">
                <a:latin typeface="Times New Roman"/>
                <a:ea typeface="Calibri"/>
              </a:rPr>
              <a:t>-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сущее, </a:t>
            </a:r>
          </a:p>
          <a:p>
            <a:pPr algn="ctr"/>
            <a:r>
              <a:rPr lang="en-US" sz="3200" dirty="0" smtClean="0">
                <a:effectLst/>
                <a:latin typeface="Times New Roman"/>
                <a:ea typeface="Calibri"/>
              </a:rPr>
              <a:t>G</a:t>
            </a:r>
            <a:r>
              <a:rPr lang="ru-RU" sz="3200" dirty="0" err="1" smtClean="0">
                <a:effectLst/>
                <a:latin typeface="Times New Roman"/>
                <a:ea typeface="Calibri"/>
              </a:rPr>
              <a:t>enesis</a:t>
            </a:r>
            <a:r>
              <a:rPr lang="ru-RU" sz="3200" dirty="0" smtClean="0">
                <a:latin typeface="Times New Roman"/>
                <a:ea typeface="Calibri"/>
              </a:rPr>
              <a:t>-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происхождение, развитие) – индивидуальное развитие организма от момента его зарождения до конца жизни.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44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2564904"/>
            <a:ext cx="7272807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ru-RU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kumimoji="0" lang="ru-RU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речевого развития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развитие свободного общения с взрослыми и детьми, овладение конструктивными способами и средствами взаимодействия с окружающими.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36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65527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Речевое развитие</a:t>
            </a:r>
            <a:r>
              <a:rPr kumimoji="0" lang="ru-RU" sz="3600" b="1" i="0" u="none" strike="noStrike" kern="0" normalizeH="0" noProof="0" dirty="0" smtClean="0">
                <a:ln/>
                <a:solidFill>
                  <a:schemeClr val="accent3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включает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6264696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Овладение речью как средством общения и культуры.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Обогащение активного словаря.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связной, грамматически правильной диалогической и монологической речи.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речевого творчества.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звуковой и интонационной культуры, фонематического слуха.</a:t>
            </a:r>
          </a:p>
        </p:txBody>
      </p:sp>
    </p:spTree>
    <p:extLst>
      <p:ext uri="{BB962C8B-B14F-4D97-AF65-F5344CB8AC3E}">
        <p14:creationId xmlns:p14="http://schemas.microsoft.com/office/powerpoint/2010/main" xmlns="" val="9473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шаблон 2 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2276872"/>
            <a:ext cx="7816924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Этапы становления речи детей</a:t>
            </a:r>
          </a:p>
          <a:p>
            <a:pPr algn="ctr"/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А. Н. Леонтьев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1-й этап— подготовительный — до одного года; </a:t>
            </a:r>
          </a:p>
          <a:p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2-й этап —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преддошкольный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этап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—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до 3 лет;</a:t>
            </a:r>
          </a:p>
          <a:p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3-й этап— дошкольный — до 7 лет; </a:t>
            </a:r>
          </a:p>
          <a:p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4-й этап — школьный.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482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2060848"/>
            <a:ext cx="6480719" cy="4585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</a:p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(с момента рождения до 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одного </a:t>
            </a: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года)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Появление голосовых реакций (крик, плач) – первые 2 недели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Реакция на голос говорящего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Появление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гуления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около 2 месяцев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Появление лепета – 3 месяца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Слышит звуки – 5 месяцев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Подражание слогов – с 6 месяцев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Реакция на слова – 10 -11 месяцев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Первые слова – около года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988840"/>
            <a:ext cx="7776865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Преддошкольный</a:t>
            </a: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этап</a:t>
            </a:r>
          </a:p>
          <a:p>
            <a:pPr lvl="0" algn="ctr"/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(от года до трех лет)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Путают, переставляют, искажают, опускают звуки.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Обобщенно-смысловой характер слов.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Ситуационная речь.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Обобщенный характер слова – с полутора лет.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Значительное накопление словаря – 2-3 года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Формирование грамматического строя – с 3-х лет</a:t>
            </a:r>
          </a:p>
          <a:p>
            <a:pPr lvl="0"/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2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шаблон 2 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348880"/>
            <a:ext cx="7617919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ошкольный  этап</a:t>
            </a:r>
          </a:p>
          <a:p>
            <a:pPr lvl="0" algn="ctr"/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(от 3-х до 7-ми лет)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Активный словарь к 4-6 годам – 3000-4000 слов.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Овладение связной речи.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Составление рассказов, пересказов сказок из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40-50 предложений в 5 лет.</a:t>
            </a:r>
          </a:p>
          <a:p>
            <a:pPr lvl="0"/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5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 2 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048462"/>
              </p:ext>
            </p:extLst>
          </p:nvPr>
        </p:nvGraphicFramePr>
        <p:xfrm>
          <a:off x="467544" y="1268760"/>
          <a:ext cx="6279515" cy="426720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224136"/>
                <a:gridCol w="5055379"/>
              </a:tblGrid>
              <a:tr h="60960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Возраст 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Становление звуков при нормальном речевом развитии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0-1года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гласные звуки: а, о, у, и; некоторые согласные (м, </a:t>
                      </a:r>
                      <a:r>
                        <a:rPr lang="ru-RU" sz="2000" dirty="0" err="1">
                          <a:effectLst/>
                        </a:rPr>
                        <a:t>п</a:t>
                      </a:r>
                      <a:r>
                        <a:rPr lang="ru-RU" sz="2000" dirty="0">
                          <a:effectLst/>
                        </a:rPr>
                        <a:t>, б, к, г)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1-2 года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н, нь, т, ть, д, дь, ф, фь, г, гь, х, хь, сь, ц, ль, й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2-3 года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ы, э, л, с, з, ц, ж, ч, ш, различает твёрдые и мягкие согласные (т-ть, н-нь, с-сь и т.д.)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1684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3-4 года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шипящие звуки ш, ж, ч, щ, а также звук ц; может наблюдаться смешение шипящих и свистящих звуков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5885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5 лет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звуки л, р, </a:t>
                      </a:r>
                      <a:r>
                        <a:rPr lang="ru-RU" sz="2000" dirty="0" err="1">
                          <a:effectLst/>
                        </a:rPr>
                        <a:t>рь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32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875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ОСОБЕННОСТИ РЕЧЕВОГО РАЗВИТИЯ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Направления работы  по развитию речи </vt:lpstr>
      <vt:lpstr>Слайд 17</vt:lpstr>
      <vt:lpstr>   Работа с родителями.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РЕЧЕВОГО РАЗВИТИЯ ДЕТЕЙ ДОШКОЛЬНОГО ВОЗРАСТА</dc:title>
  <dc:creator>User</dc:creator>
  <cp:lastModifiedBy>Ксения</cp:lastModifiedBy>
  <cp:revision>14</cp:revision>
  <dcterms:created xsi:type="dcterms:W3CDTF">2017-10-05T07:04:51Z</dcterms:created>
  <dcterms:modified xsi:type="dcterms:W3CDTF">2017-10-09T13:27:44Z</dcterms:modified>
</cp:coreProperties>
</file>